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305" r:id="rId5"/>
    <p:sldId id="311" r:id="rId6"/>
    <p:sldId id="313" r:id="rId7"/>
    <p:sldId id="31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AD0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2" autoAdjust="0"/>
    <p:restoredTop sz="78648" autoAdjust="0"/>
  </p:normalViewPr>
  <p:slideViewPr>
    <p:cSldViewPr snapToGrid="0">
      <p:cViewPr varScale="1">
        <p:scale>
          <a:sx n="65" d="100"/>
          <a:sy n="65" d="100"/>
        </p:scale>
        <p:origin x="117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4F87A-755B-48B8-A514-7FDF23981C8A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4482-B40B-40FA-B513-EEB3188967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939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you most glad about? </a:t>
            </a:r>
            <a:br>
              <a:rPr lang="en-US" dirty="0"/>
            </a:br>
            <a:r>
              <a:rPr lang="en-US" dirty="0"/>
              <a:t>What made you sad this sprint?</a:t>
            </a:r>
            <a:br>
              <a:rPr lang="en-US" dirty="0"/>
            </a:br>
            <a:r>
              <a:rPr lang="en-US" dirty="0"/>
              <a:t>What are you mad at? </a:t>
            </a:r>
            <a:br>
              <a:rPr lang="en-US" dirty="0"/>
            </a:br>
            <a:r>
              <a:rPr lang="en-US" dirty="0"/>
              <a:t>Give compliments where you think it is due!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4482-B40B-40FA-B513-EEB3188967D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275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prevent/avoid those pitfalls?</a:t>
            </a:r>
            <a:br>
              <a:rPr lang="en-US" dirty="0"/>
            </a:br>
            <a:endParaRPr lang="en-GB" sz="1000" dirty="0">
              <a:solidFill>
                <a:schemeClr val="bg2">
                  <a:lumMod val="40000"/>
                  <a:lumOff val="60000"/>
                </a:schemeClr>
              </a:solidFill>
              <a:highlight>
                <a:srgbClr val="808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4482-B40B-40FA-B513-EEB3188967D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51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3C484E"/>
                </a:solidFill>
                <a:effectLst/>
                <a:latin typeface="inherit"/>
              </a:rPr>
              <a:t>What was your proudest moment this sprint? Personal or team pride feeling?</a:t>
            </a:r>
            <a:br>
              <a:rPr lang="en-US" sz="1200" b="0" i="0" dirty="0">
                <a:solidFill>
                  <a:srgbClr val="3C484E"/>
                </a:solidFill>
                <a:effectLst/>
                <a:latin typeface="inherit"/>
              </a:rPr>
            </a:br>
            <a:r>
              <a:rPr lang="en-US" sz="1200" b="0" i="0" dirty="0">
                <a:solidFill>
                  <a:srgbClr val="3C484E"/>
                </a:solidFill>
                <a:effectLst/>
                <a:latin typeface="inherit"/>
              </a:rPr>
              <a:t>How are you feeling about our next sprint? How is your motivation?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4482-B40B-40FA-B513-EEB3188967D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38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88" y="1750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Sprint 2 Retrospective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588" y="4747022"/>
            <a:ext cx="2869430" cy="460629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Edita | Jop | Femke| Luke 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Gathering Insights</a:t>
            </a:r>
          </a:p>
        </p:txBody>
      </p:sp>
      <p:pic>
        <p:nvPicPr>
          <p:cNvPr id="11" name="Picture 10" descr="Hi Bee">
            <a:extLst>
              <a:ext uri="{FF2B5EF4-FFF2-40B4-BE49-F238E27FC236}">
                <a16:creationId xmlns:a16="http://schemas.microsoft.com/office/drawing/2014/main" id="{33ED4D3A-EB1C-4615-82D4-4F15AC4AF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236" y="2920072"/>
            <a:ext cx="1829192" cy="1829192"/>
          </a:xfrm>
          <a:prstGeom prst="rect">
            <a:avLst/>
          </a:prstGeom>
        </p:spPr>
      </p:pic>
      <p:pic>
        <p:nvPicPr>
          <p:cNvPr id="17" name="Picture 16" descr="Angry Bee">
            <a:extLst>
              <a:ext uri="{FF2B5EF4-FFF2-40B4-BE49-F238E27FC236}">
                <a16:creationId xmlns:a16="http://schemas.microsoft.com/office/drawing/2014/main" id="{8FA31C0D-9A40-4992-901C-8001C2009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757" y="2920072"/>
            <a:ext cx="1829192" cy="1829192"/>
          </a:xfrm>
          <a:prstGeom prst="rect">
            <a:avLst/>
          </a:prstGeom>
        </p:spPr>
      </p:pic>
      <p:pic>
        <p:nvPicPr>
          <p:cNvPr id="18" name="Content Placeholder 5" descr="Confused Bee">
            <a:extLst>
              <a:ext uri="{FF2B5EF4-FFF2-40B4-BE49-F238E27FC236}">
                <a16:creationId xmlns:a16="http://schemas.microsoft.com/office/drawing/2014/main" id="{BD06703B-516C-4B63-8FE3-C06C5012D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473" y="2920072"/>
            <a:ext cx="1829193" cy="18291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9" name="Picture 18" descr="Like Bee">
            <a:extLst>
              <a:ext uri="{FF2B5EF4-FFF2-40B4-BE49-F238E27FC236}">
                <a16:creationId xmlns:a16="http://schemas.microsoft.com/office/drawing/2014/main" id="{A7AEE9B3-81B6-40C2-91FB-28CA96064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9040" y="2920072"/>
            <a:ext cx="1829192" cy="18291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2DDDA6-4ACA-4402-9C72-0A53B5AE8016}"/>
              </a:ext>
            </a:extLst>
          </p:cNvPr>
          <p:cNvSpPr txBox="1"/>
          <p:nvPr/>
        </p:nvSpPr>
        <p:spPr>
          <a:xfrm>
            <a:off x="1319369" y="4921222"/>
            <a:ext cx="130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GLAD</a:t>
            </a:r>
            <a:endParaRPr lang="en-GB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32D-2E48-4C30-BCA5-E4BCE594A814}"/>
              </a:ext>
            </a:extLst>
          </p:cNvPr>
          <p:cNvSpPr txBox="1"/>
          <p:nvPr/>
        </p:nvSpPr>
        <p:spPr>
          <a:xfrm>
            <a:off x="3868465" y="4921222"/>
            <a:ext cx="130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SAD</a:t>
            </a:r>
            <a:endParaRPr lang="en-GB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56611-E0E2-4DA6-A051-4BA3BA8A088B}"/>
              </a:ext>
            </a:extLst>
          </p:cNvPr>
          <p:cNvSpPr txBox="1"/>
          <p:nvPr/>
        </p:nvSpPr>
        <p:spPr>
          <a:xfrm>
            <a:off x="6799749" y="4921222"/>
            <a:ext cx="130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MAD</a:t>
            </a:r>
            <a:endParaRPr lang="en-GB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87DA4-BE3B-45C1-9519-BAB675328356}"/>
              </a:ext>
            </a:extLst>
          </p:cNvPr>
          <p:cNvSpPr txBox="1"/>
          <p:nvPr/>
        </p:nvSpPr>
        <p:spPr>
          <a:xfrm>
            <a:off x="9415856" y="4921222"/>
            <a:ext cx="193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COMPLIMENTS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C4D6-9875-41AC-918B-54F00459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</a:t>
            </a:r>
            <a:endParaRPr lang="en-GB" dirty="0"/>
          </a:p>
        </p:txBody>
      </p:sp>
      <p:pic>
        <p:nvPicPr>
          <p:cNvPr id="6" name="Content Placeholder 5" descr="Miss You Bee">
            <a:extLst>
              <a:ext uri="{FF2B5EF4-FFF2-40B4-BE49-F238E27FC236}">
                <a16:creationId xmlns:a16="http://schemas.microsoft.com/office/drawing/2014/main" id="{B57DD81A-400E-48B1-A595-5B9C6133A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2532" y="2636608"/>
            <a:ext cx="2088000" cy="2088000"/>
          </a:xfrm>
        </p:spPr>
      </p:pic>
      <p:pic>
        <p:nvPicPr>
          <p:cNvPr id="8" name="Picture 7" descr="High Five Bee">
            <a:extLst>
              <a:ext uri="{FF2B5EF4-FFF2-40B4-BE49-F238E27FC236}">
                <a16:creationId xmlns:a16="http://schemas.microsoft.com/office/drawing/2014/main" id="{226A3F1F-3605-434D-958A-87CA08BD1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76" y="2636608"/>
            <a:ext cx="2088000" cy="2088000"/>
          </a:xfrm>
          <a:prstGeom prst="rect">
            <a:avLst/>
          </a:prstGeom>
        </p:spPr>
      </p:pic>
      <p:pic>
        <p:nvPicPr>
          <p:cNvPr id="10" name="Picture 9" descr="Ashamed Bee">
            <a:extLst>
              <a:ext uri="{FF2B5EF4-FFF2-40B4-BE49-F238E27FC236}">
                <a16:creationId xmlns:a16="http://schemas.microsoft.com/office/drawing/2014/main" id="{D62101E9-D63C-484C-A90C-F564B8D71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468" y="2636608"/>
            <a:ext cx="2088000" cy="208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4EF1B1-C2E8-41B2-9397-82465FBC6684}"/>
              </a:ext>
            </a:extLst>
          </p:cNvPr>
          <p:cNvSpPr txBox="1"/>
          <p:nvPr/>
        </p:nvSpPr>
        <p:spPr>
          <a:xfrm>
            <a:off x="1534442" y="4958360"/>
            <a:ext cx="1782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have you learned in this Sprint?</a:t>
            </a:r>
            <a:endParaRPr lang="en-GB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B7B6F-C501-4FC1-8A82-99BD7DE677E5}"/>
              </a:ext>
            </a:extLst>
          </p:cNvPr>
          <p:cNvSpPr txBox="1"/>
          <p:nvPr/>
        </p:nvSpPr>
        <p:spPr>
          <a:xfrm>
            <a:off x="5144525" y="4958360"/>
            <a:ext cx="1892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Who helped you the most during this sprint?</a:t>
            </a:r>
            <a:endParaRPr lang="en-GB" b="1" dirty="0">
              <a:solidFill>
                <a:srgbClr val="92D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794B90-3A8A-4644-BF50-5AC5F2E09497}"/>
              </a:ext>
            </a:extLst>
          </p:cNvPr>
          <p:cNvSpPr txBox="1"/>
          <p:nvPr/>
        </p:nvSpPr>
        <p:spPr>
          <a:xfrm>
            <a:off x="8510776" y="4958360"/>
            <a:ext cx="20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pitfalls do you foresee for the future Sprints?</a:t>
            </a:r>
            <a:endParaRPr lang="en-GB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77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30EE-CBCC-4F9A-85B6-79F26C1F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Pride and celebration</a:t>
            </a:r>
            <a:endParaRPr lang="en-GB" dirty="0"/>
          </a:p>
        </p:txBody>
      </p:sp>
      <p:pic>
        <p:nvPicPr>
          <p:cNvPr id="19" name="Content Placeholder 18" descr="Cheers Bee">
            <a:extLst>
              <a:ext uri="{FF2B5EF4-FFF2-40B4-BE49-F238E27FC236}">
                <a16:creationId xmlns:a16="http://schemas.microsoft.com/office/drawing/2014/main" id="{61FE6C94-1708-4A51-B610-19EEC91A4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1728" y="2222558"/>
            <a:ext cx="2768543" cy="2768543"/>
          </a:xfrm>
        </p:spPr>
      </p:pic>
      <p:pic>
        <p:nvPicPr>
          <p:cNvPr id="21" name="Picture 20" descr="Happy Bee">
            <a:extLst>
              <a:ext uri="{FF2B5EF4-FFF2-40B4-BE49-F238E27FC236}">
                <a16:creationId xmlns:a16="http://schemas.microsoft.com/office/drawing/2014/main" id="{8F39B278-B29C-4565-ACBA-AE65F40FA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104" y="2831233"/>
            <a:ext cx="1828801" cy="1828801"/>
          </a:xfrm>
          <a:prstGeom prst="rect">
            <a:avLst/>
          </a:prstGeom>
        </p:spPr>
      </p:pic>
      <p:pic>
        <p:nvPicPr>
          <p:cNvPr id="23" name="Picture 22" descr="OMW Bee">
            <a:extLst>
              <a:ext uri="{FF2B5EF4-FFF2-40B4-BE49-F238E27FC236}">
                <a16:creationId xmlns:a16="http://schemas.microsoft.com/office/drawing/2014/main" id="{FA1F68E2-DFFB-4725-956A-EEC225ACE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096" y="2833436"/>
            <a:ext cx="1828800" cy="182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62197D-648F-4825-8F09-42F034B64737}"/>
              </a:ext>
            </a:extLst>
          </p:cNvPr>
          <p:cNvSpPr txBox="1"/>
          <p:nvPr/>
        </p:nvSpPr>
        <p:spPr>
          <a:xfrm>
            <a:off x="1755900" y="4925753"/>
            <a:ext cx="1305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Proudest moment?!</a:t>
            </a:r>
            <a:endParaRPr lang="en-GB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DF4EEC-A742-40FC-9CE2-A9E4D99A3EE4}"/>
              </a:ext>
            </a:extLst>
          </p:cNvPr>
          <p:cNvSpPr txBox="1"/>
          <p:nvPr/>
        </p:nvSpPr>
        <p:spPr>
          <a:xfrm>
            <a:off x="5262178" y="5064252"/>
            <a:ext cx="165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62AD0"/>
                </a:solidFill>
              </a:rPr>
              <a:t>NICE WORK !</a:t>
            </a:r>
            <a:endParaRPr lang="en-GB" b="1" dirty="0">
              <a:solidFill>
                <a:srgbClr val="E62AD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2E7110-5B0E-4387-9EDB-9E3395897525}"/>
              </a:ext>
            </a:extLst>
          </p:cNvPr>
          <p:cNvSpPr txBox="1"/>
          <p:nvPr/>
        </p:nvSpPr>
        <p:spPr>
          <a:xfrm>
            <a:off x="9023810" y="4982441"/>
            <a:ext cx="141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What is next?</a:t>
            </a:r>
            <a:endParaRPr lang="en-GB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74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{9B781FC7-4EA0-4F00-BA0F-3D6D9C04F08F}tf00934815_win32</Template>
  <TotalTime>88</TotalTime>
  <Words>131</Words>
  <Application>Microsoft Office PowerPoint</Application>
  <PresentationFormat>Widescreen</PresentationFormat>
  <Paragraphs>21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Goudy Old Style</vt:lpstr>
      <vt:lpstr>inherit</vt:lpstr>
      <vt:lpstr>Wingdings 2</vt:lpstr>
      <vt:lpstr>SlateVTI</vt:lpstr>
      <vt:lpstr>Sprint 2 Retrospective</vt:lpstr>
      <vt:lpstr>Gathering Insights</vt:lpstr>
      <vt:lpstr>Take-Away</vt:lpstr>
      <vt:lpstr>Pride and celebration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Retrospective</dc:title>
  <dc:creator>Pronckutė,Edita E.</dc:creator>
  <cp:lastModifiedBy>Pronckutė,Edita E.</cp:lastModifiedBy>
  <cp:revision>10</cp:revision>
  <dcterms:created xsi:type="dcterms:W3CDTF">2022-04-18T10:18:33Z</dcterms:created>
  <dcterms:modified xsi:type="dcterms:W3CDTF">2022-09-16T08:52:11Z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